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222" r:id="rId1"/>
  </p:sldMasterIdLst>
  <p:sldIdLst>
    <p:sldId id="256" r:id="rId2"/>
    <p:sldId id="257" r:id="rId3"/>
    <p:sldId id="320" r:id="rId4"/>
    <p:sldId id="264" r:id="rId5"/>
    <p:sldId id="323" r:id="rId6"/>
    <p:sldId id="321" r:id="rId7"/>
    <p:sldId id="305" r:id="rId8"/>
    <p:sldId id="306" r:id="rId9"/>
    <p:sldId id="308" r:id="rId10"/>
    <p:sldId id="316" r:id="rId11"/>
    <p:sldId id="309" r:id="rId12"/>
    <p:sldId id="314" r:id="rId13"/>
    <p:sldId id="315" r:id="rId14"/>
    <p:sldId id="322" r:id="rId15"/>
    <p:sldId id="319" r:id="rId16"/>
    <p:sldId id="317" r:id="rId17"/>
    <p:sldId id="318" r:id="rId18"/>
    <p:sldId id="310" r:id="rId19"/>
    <p:sldId id="300" r:id="rId20"/>
    <p:sldId id="294" r:id="rId21"/>
  </p:sldIdLst>
  <p:sldSz cx="12192000" cy="6858000"/>
  <p:notesSz cx="6858000" cy="9144000"/>
  <p:embeddedFontLst>
    <p:embeddedFont>
      <p:font typeface="Yu Gothic UI" panose="020B0500000000000000" pitchFamily="34" charset="-128"/>
      <p:regular r:id="rId22"/>
      <p:bold r:id="rId23"/>
    </p:embeddedFont>
    <p:embeddedFont>
      <p:font typeface="나눔스퀘어_ac" panose="020B0600000101010101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C2F8"/>
    <a:srgbClr val="73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79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75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2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26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89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9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0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7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67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88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07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B6E75-8578-4AB9-95AD-689E0CFB815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8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/>
          </p:cNvSpPr>
          <p:nvPr/>
        </p:nvSpPr>
        <p:spPr>
          <a:xfrm>
            <a:off x="0" y="2499995"/>
            <a:ext cx="12191999" cy="129266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charset="0"/>
                <a:ea typeface="나눔스퀘어_ac" charset="0"/>
              </a:rPr>
              <a:t>'UE4 &amp; CLOUD Multi Maze Runner'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charset="0"/>
                <a:ea typeface="나눔스퀘어_ac" charset="0"/>
              </a:rPr>
              <a:t>클라우드 컴퓨팅</a:t>
            </a:r>
            <a:endParaRPr lang="en-US" altLang="ko-KR" sz="2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charset="0"/>
              <a:ea typeface="나눔스퀘어_ac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err="1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charset="0"/>
                <a:ea typeface="나눔스퀘어_ac" charset="0"/>
              </a:rPr>
              <a:t>텀프로젝트</a:t>
            </a:r>
            <a:r>
              <a:rPr lang="ko-KR" altLang="en-US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charset="0"/>
                <a:ea typeface="나눔스퀘어_ac" charset="0"/>
              </a:rPr>
              <a:t> 발표자료</a:t>
            </a:r>
            <a:endParaRPr lang="ko-KR" altLang="en-US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나눔스퀘어_ac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6095999" y="5143169"/>
            <a:ext cx="1263014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Yu Gothic UI" panose="020B0500000000000000" pitchFamily="34" charset="-128"/>
                <a:ea typeface="나눔스퀘어_ac" panose="020B0600000101010101" pitchFamily="50" charset="-127"/>
              </a:rPr>
              <a:t>홍현준</a:t>
            </a: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4526279" y="5173947"/>
            <a:ext cx="196596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나눔스퀘어_ac" panose="020B0600000101010101" pitchFamily="50" charset="-127"/>
              </a:rPr>
              <a:t>20163329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나눔스퀘어_ac" panose="020B0600000101010101" pitchFamily="50" charset="-127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787400" y="759460"/>
            <a:ext cx="551815" cy="55118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1665605" y="1377315"/>
            <a:ext cx="186055" cy="18415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2254250" y="1562100"/>
            <a:ext cx="106045" cy="10541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11208385" y="5522595"/>
            <a:ext cx="594995" cy="58293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>
            <a:off x="11334750" y="4794250"/>
            <a:ext cx="264160" cy="26162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11670665" y="4497705"/>
            <a:ext cx="124460" cy="1244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21">
            <a:extLst>
              <a:ext uri="{FF2B5EF4-FFF2-40B4-BE49-F238E27FC236}">
                <a16:creationId xmlns:a16="http://schemas.microsoft.com/office/drawing/2014/main" id="{616C433B-D2D7-4081-B13B-C644EF5EE1A9}"/>
              </a:ext>
            </a:extLst>
          </p:cNvPr>
          <p:cNvSpPr txBox="1">
            <a:spLocks/>
          </p:cNvSpPr>
          <p:nvPr/>
        </p:nvSpPr>
        <p:spPr>
          <a:xfrm>
            <a:off x="6095999" y="4575830"/>
            <a:ext cx="1263014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Yu Gothic UI" panose="020B0500000000000000" pitchFamily="34" charset="-128"/>
                <a:ea typeface="나눔스퀘어_ac" panose="020B0600000101010101" pitchFamily="50" charset="-127"/>
              </a:rPr>
              <a:t>김재혁</a:t>
            </a:r>
          </a:p>
        </p:txBody>
      </p:sp>
      <p:sp>
        <p:nvSpPr>
          <p:cNvPr id="12" name="텍스트 상자 22">
            <a:extLst>
              <a:ext uri="{FF2B5EF4-FFF2-40B4-BE49-F238E27FC236}">
                <a16:creationId xmlns:a16="http://schemas.microsoft.com/office/drawing/2014/main" id="{13F349CC-FEAE-423C-94EF-0DA300F12EC1}"/>
              </a:ext>
            </a:extLst>
          </p:cNvPr>
          <p:cNvSpPr txBox="1">
            <a:spLocks/>
          </p:cNvSpPr>
          <p:nvPr/>
        </p:nvSpPr>
        <p:spPr>
          <a:xfrm>
            <a:off x="4526279" y="4606608"/>
            <a:ext cx="196596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나눔스퀘어_ac" panose="020B0600000101010101" pitchFamily="50" charset="-127"/>
              </a:rPr>
              <a:t>20165308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89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298450" y="1509395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320675" y="669290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656590" y="158750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B3FF2-8311-4AC6-9FF1-CAEB30C02655}"/>
              </a:ext>
            </a:extLst>
          </p:cNvPr>
          <p:cNvSpPr/>
          <p:nvPr/>
        </p:nvSpPr>
        <p:spPr>
          <a:xfrm>
            <a:off x="2329816" y="1798955"/>
            <a:ext cx="7551032" cy="4289306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C8496-6A26-4F47-AA23-6510C643A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88" y="1954750"/>
            <a:ext cx="7176036" cy="4036520"/>
          </a:xfrm>
          <a:prstGeom prst="rect">
            <a:avLst/>
          </a:prstGeom>
        </p:spPr>
      </p:pic>
      <p:sp>
        <p:nvSpPr>
          <p:cNvPr id="17" name="텍스트 상자 45">
            <a:extLst>
              <a:ext uri="{FF2B5EF4-FFF2-40B4-BE49-F238E27FC236}">
                <a16:creationId xmlns:a16="http://schemas.microsoft.com/office/drawing/2014/main" id="{E3B92B5F-4668-4CF3-BBA2-84FFF44A7817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AF8EA-A9D1-4AAF-A256-FCCC4475D622}"/>
              </a:ext>
            </a:extLst>
          </p:cNvPr>
          <p:cNvSpPr txBox="1"/>
          <p:nvPr/>
        </p:nvSpPr>
        <p:spPr>
          <a:xfrm>
            <a:off x="2695125" y="807421"/>
            <a:ext cx="740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 err="1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몹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쫓아오는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몹과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닿게 되면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HP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일정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수치씩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감소하게 됩니다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00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298450" y="1509395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320675" y="669290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656590" y="158750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B3FF2-8311-4AC6-9FF1-CAEB30C02655}"/>
              </a:ext>
            </a:extLst>
          </p:cNvPr>
          <p:cNvSpPr/>
          <p:nvPr/>
        </p:nvSpPr>
        <p:spPr>
          <a:xfrm>
            <a:off x="1349406" y="1890944"/>
            <a:ext cx="9475402" cy="440684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CA16A-37E5-4D4A-BCE6-7EA3048BA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9" y="1984871"/>
            <a:ext cx="9259102" cy="4244708"/>
          </a:xfrm>
          <a:prstGeom prst="rect">
            <a:avLst/>
          </a:prstGeom>
        </p:spPr>
      </p:pic>
      <p:sp>
        <p:nvSpPr>
          <p:cNvPr id="17" name="텍스트 상자 45">
            <a:extLst>
              <a:ext uri="{FF2B5EF4-FFF2-40B4-BE49-F238E27FC236}">
                <a16:creationId xmlns:a16="http://schemas.microsoft.com/office/drawing/2014/main" id="{59E1BC8C-3764-40C2-90AA-E9B6A0B12D5B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AC490-2C37-4197-970A-B20F09849568}"/>
              </a:ext>
            </a:extLst>
          </p:cNvPr>
          <p:cNvSpPr txBox="1"/>
          <p:nvPr/>
        </p:nvSpPr>
        <p:spPr>
          <a:xfrm>
            <a:off x="2695125" y="807421"/>
            <a:ext cx="6777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서버맵</a:t>
            </a:r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조감도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전체적인 서버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맵의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구성입니다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플레이어 두 명은 오른쪽 각 스폰지점에서 시작하게 됩니다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55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298450" y="1509395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320675" y="669290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656590" y="158750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B3FF2-8311-4AC6-9FF1-CAEB30C02655}"/>
              </a:ext>
            </a:extLst>
          </p:cNvPr>
          <p:cNvSpPr/>
          <p:nvPr/>
        </p:nvSpPr>
        <p:spPr>
          <a:xfrm>
            <a:off x="1278384" y="2175029"/>
            <a:ext cx="9617446" cy="383867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4CC6A4-47BB-4185-93E8-07E705DA3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12" y="2275012"/>
            <a:ext cx="9379776" cy="3638706"/>
          </a:xfrm>
          <a:prstGeom prst="rect">
            <a:avLst/>
          </a:prstGeom>
        </p:spPr>
      </p:pic>
      <p:sp>
        <p:nvSpPr>
          <p:cNvPr id="17" name="텍스트 상자 45">
            <a:extLst>
              <a:ext uri="{FF2B5EF4-FFF2-40B4-BE49-F238E27FC236}">
                <a16:creationId xmlns:a16="http://schemas.microsoft.com/office/drawing/2014/main" id="{88160C21-5EEA-4940-B70C-0FF508193860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AC965-3DB7-435C-AC88-694EFE0C50F3}"/>
              </a:ext>
            </a:extLst>
          </p:cNvPr>
          <p:cNvSpPr txBox="1"/>
          <p:nvPr/>
        </p:nvSpPr>
        <p:spPr>
          <a:xfrm>
            <a:off x="2695125" y="807421"/>
            <a:ext cx="7673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플레이어 </a:t>
            </a:r>
            <a:r>
              <a:rPr lang="ko-KR" altLang="en-US" dirty="0" err="1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대미지</a:t>
            </a:r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블루프린트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플레이어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대미지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정보를 서버와 클라이언트가 공유하게 되는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블루프린트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구성입니다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플레이어는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몹과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닿을 때마다 최대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HP 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씩 감소하게 됩니다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55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298450" y="1509395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320675" y="669290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656590" y="158750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B3FF2-8311-4AC6-9FF1-CAEB30C02655}"/>
              </a:ext>
            </a:extLst>
          </p:cNvPr>
          <p:cNvSpPr/>
          <p:nvPr/>
        </p:nvSpPr>
        <p:spPr>
          <a:xfrm>
            <a:off x="905522" y="2100469"/>
            <a:ext cx="10363170" cy="398779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2DE198-9E26-4B31-8BDF-B5D7AC59A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11" y="2209054"/>
            <a:ext cx="9970577" cy="3711270"/>
          </a:xfrm>
          <a:prstGeom prst="rect">
            <a:avLst/>
          </a:prstGeom>
        </p:spPr>
      </p:pic>
      <p:sp>
        <p:nvSpPr>
          <p:cNvPr id="18" name="텍스트 상자 45">
            <a:extLst>
              <a:ext uri="{FF2B5EF4-FFF2-40B4-BE49-F238E27FC236}">
                <a16:creationId xmlns:a16="http://schemas.microsoft.com/office/drawing/2014/main" id="{7684D544-C4C5-47A7-96ED-F6513FB02A28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6427F-FA4F-4E40-B63D-FADD6587DEBE}"/>
              </a:ext>
            </a:extLst>
          </p:cNvPr>
          <p:cNvSpPr txBox="1"/>
          <p:nvPr/>
        </p:nvSpPr>
        <p:spPr>
          <a:xfrm>
            <a:off x="2695125" y="807421"/>
            <a:ext cx="7673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플레이어 접속 및 </a:t>
            </a:r>
            <a:r>
              <a:rPr lang="ko-KR" altLang="en-US" dirty="0" err="1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종료시</a:t>
            </a:r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콘솔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노란 텍스트로 강조되어 있는 부분을 통해서 플레이어가 접속 및 종료한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알 수 있습니다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258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298450" y="1509395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320675" y="669290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656590" y="158750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C3EF8-92A7-4228-9134-B46E198A54F3}"/>
              </a:ext>
            </a:extLst>
          </p:cNvPr>
          <p:cNvSpPr txBox="1"/>
          <p:nvPr/>
        </p:nvSpPr>
        <p:spPr>
          <a:xfrm>
            <a:off x="2769743" y="1102488"/>
            <a:ext cx="699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스팀 플러그인 다이어그램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텍스트 상자 45">
            <a:extLst>
              <a:ext uri="{FF2B5EF4-FFF2-40B4-BE49-F238E27FC236}">
                <a16:creationId xmlns:a16="http://schemas.microsoft.com/office/drawing/2014/main" id="{2ACE63F8-AD1C-4786-8FB2-EAD5161C8B49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8C2B1AD-665B-4A0A-8D77-14BD7535F0A5}"/>
              </a:ext>
            </a:extLst>
          </p:cNvPr>
          <p:cNvGrpSpPr/>
          <p:nvPr/>
        </p:nvGrpSpPr>
        <p:grpSpPr>
          <a:xfrm>
            <a:off x="427611" y="3112296"/>
            <a:ext cx="11310151" cy="1845147"/>
            <a:chOff x="122090" y="2185314"/>
            <a:chExt cx="12069910" cy="182234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6371EA-E1AF-447E-96B7-24BD42916485}"/>
                </a:ext>
              </a:extLst>
            </p:cNvPr>
            <p:cNvSpPr/>
            <p:nvPr/>
          </p:nvSpPr>
          <p:spPr>
            <a:xfrm>
              <a:off x="4577444" y="2185314"/>
              <a:ext cx="2949246" cy="18223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STEAM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유저 고유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ID </a:t>
              </a:r>
              <a:r>
                <a:rPr lang="ko-KR" altLang="en-US" sz="160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식별값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생성</a:t>
              </a:r>
              <a:endPara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스팀 서버 및 클라이언트를 통한 암호화 및 계정 인증</a:t>
              </a:r>
              <a:endPara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D456852-BEBC-4AE3-B4F0-4B1E83281DD8}"/>
                </a:ext>
              </a:extLst>
            </p:cNvPr>
            <p:cNvSpPr/>
            <p:nvPr/>
          </p:nvSpPr>
          <p:spPr>
            <a:xfrm>
              <a:off x="122090" y="2495510"/>
              <a:ext cx="1800225" cy="12715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Game Client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(Host)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205F75F-7071-4E60-A8F8-84903025AC37}"/>
                </a:ext>
              </a:extLst>
            </p:cNvPr>
            <p:cNvSpPr/>
            <p:nvPr/>
          </p:nvSpPr>
          <p:spPr>
            <a:xfrm>
              <a:off x="10391775" y="2520537"/>
              <a:ext cx="1800225" cy="12715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Game Client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(Client)</a:t>
              </a:r>
            </a:p>
          </p:txBody>
        </p:sp>
        <p:sp>
          <p:nvSpPr>
            <p:cNvPr id="22" name="원통형 21">
              <a:extLst>
                <a:ext uri="{FF2B5EF4-FFF2-40B4-BE49-F238E27FC236}">
                  <a16:creationId xmlns:a16="http://schemas.microsoft.com/office/drawing/2014/main" id="{383B4D2F-5270-4719-83A9-F22530FA0BE6}"/>
                </a:ext>
              </a:extLst>
            </p:cNvPr>
            <p:cNvSpPr/>
            <p:nvPr/>
          </p:nvSpPr>
          <p:spPr>
            <a:xfrm rot="5400000">
              <a:off x="2744279" y="1899503"/>
              <a:ext cx="1018365" cy="2463602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92BB6D-3486-4980-8650-46EEABC697A2}"/>
                </a:ext>
              </a:extLst>
            </p:cNvPr>
            <p:cNvSpPr txBox="1"/>
            <p:nvPr/>
          </p:nvSpPr>
          <p:spPr>
            <a:xfrm>
              <a:off x="2605333" y="2242474"/>
              <a:ext cx="1351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Network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4" name="원통형 23">
              <a:extLst>
                <a:ext uri="{FF2B5EF4-FFF2-40B4-BE49-F238E27FC236}">
                  <a16:creationId xmlns:a16="http://schemas.microsoft.com/office/drawing/2014/main" id="{8774072A-B868-47D3-9B09-047E5E7A4441}"/>
                </a:ext>
              </a:extLst>
            </p:cNvPr>
            <p:cNvSpPr/>
            <p:nvPr/>
          </p:nvSpPr>
          <p:spPr>
            <a:xfrm rot="5400000">
              <a:off x="8449545" y="1819983"/>
              <a:ext cx="1019377" cy="2672697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211B36-7217-413C-84E5-0A8286FD608B}"/>
                </a:ext>
              </a:extLst>
            </p:cNvPr>
            <p:cNvSpPr txBox="1"/>
            <p:nvPr/>
          </p:nvSpPr>
          <p:spPr>
            <a:xfrm>
              <a:off x="8327537" y="2237910"/>
              <a:ext cx="1263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Network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D0DE95-3F13-4211-AE73-99F1277D3D2B}"/>
                </a:ext>
              </a:extLst>
            </p:cNvPr>
            <p:cNvSpPr txBox="1"/>
            <p:nvPr/>
          </p:nvSpPr>
          <p:spPr>
            <a:xfrm>
              <a:off x="2097797" y="2725445"/>
              <a:ext cx="2372310" cy="72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Create Session() </a:t>
              </a: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함수 실행</a:t>
              </a:r>
              <a:endParaRPr lang="en-US" altLang="ko-KR" sz="1400" b="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넷 드라이버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정보 전송</a:t>
              </a:r>
              <a:endPara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게임 세션 생성 정보 전송</a:t>
              </a:r>
              <a:endPara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E64BF6-6921-49EE-8E7C-E95738496F53}"/>
                </a:ext>
              </a:extLst>
            </p:cNvPr>
            <p:cNvSpPr txBox="1"/>
            <p:nvPr/>
          </p:nvSpPr>
          <p:spPr>
            <a:xfrm>
              <a:off x="7618870" y="2725445"/>
              <a:ext cx="2243049" cy="72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Find Session() </a:t>
              </a: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함수 실행</a:t>
              </a:r>
              <a:endParaRPr lang="en-US" altLang="ko-KR" sz="1400" b="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상대방의 스팀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ID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값을 </a:t>
              </a:r>
              <a:endPara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통한 게임 세션 검색 및 참가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88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298450" y="1509395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320675" y="669290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656590" y="158750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C3EF8-92A7-4228-9134-B46E198A54F3}"/>
              </a:ext>
            </a:extLst>
          </p:cNvPr>
          <p:cNvSpPr txBox="1"/>
          <p:nvPr/>
        </p:nvSpPr>
        <p:spPr>
          <a:xfrm>
            <a:off x="2442211" y="769739"/>
            <a:ext cx="757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스팀 오버레이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내에서 스팀이 연동되는 것을 확인할 수 있습니다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B3FF2-8311-4AC6-9FF1-CAEB30C02655}"/>
              </a:ext>
            </a:extLst>
          </p:cNvPr>
          <p:cNvSpPr/>
          <p:nvPr/>
        </p:nvSpPr>
        <p:spPr>
          <a:xfrm>
            <a:off x="2165154" y="1899821"/>
            <a:ext cx="7640335" cy="441220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DF93C-3578-482F-BCE8-F4E8E4EF6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11" y="2100469"/>
            <a:ext cx="7212148" cy="4056834"/>
          </a:xfrm>
          <a:prstGeom prst="rect">
            <a:avLst/>
          </a:prstGeom>
        </p:spPr>
      </p:pic>
      <p:sp>
        <p:nvSpPr>
          <p:cNvPr id="17" name="텍스트 상자 45">
            <a:extLst>
              <a:ext uri="{FF2B5EF4-FFF2-40B4-BE49-F238E27FC236}">
                <a16:creationId xmlns:a16="http://schemas.microsoft.com/office/drawing/2014/main" id="{73EF57BB-4685-48F3-B90F-D9630C5A0BDF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72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298450" y="1509395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320675" y="669290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656590" y="158750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C3EF8-92A7-4228-9134-B46E198A54F3}"/>
              </a:ext>
            </a:extLst>
          </p:cNvPr>
          <p:cNvSpPr txBox="1"/>
          <p:nvPr/>
        </p:nvSpPr>
        <p:spPr>
          <a:xfrm>
            <a:off x="2707688" y="769739"/>
            <a:ext cx="730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스팀 게임 세션 관련 </a:t>
            </a:r>
            <a:r>
              <a:rPr lang="ko-KR" altLang="en-US" dirty="0" err="1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블루프린트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스팀 플러그인을 통한 게임 세션 생성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세션 찾기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블루프린트입니다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B3FF2-8311-4AC6-9FF1-CAEB30C02655}"/>
              </a:ext>
            </a:extLst>
          </p:cNvPr>
          <p:cNvSpPr/>
          <p:nvPr/>
        </p:nvSpPr>
        <p:spPr>
          <a:xfrm>
            <a:off x="2778711" y="2100469"/>
            <a:ext cx="6616792" cy="398779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5DDCD7-8649-4634-9CA6-7BD180193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970" y="2216145"/>
            <a:ext cx="6126866" cy="3756440"/>
          </a:xfrm>
          <a:prstGeom prst="rect">
            <a:avLst/>
          </a:prstGeom>
        </p:spPr>
      </p:pic>
      <p:sp>
        <p:nvSpPr>
          <p:cNvPr id="18" name="텍스트 상자 45">
            <a:extLst>
              <a:ext uri="{FF2B5EF4-FFF2-40B4-BE49-F238E27FC236}">
                <a16:creationId xmlns:a16="http://schemas.microsoft.com/office/drawing/2014/main" id="{F5915362-9050-436C-96C4-16C519BD4AAB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01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298450" y="1509395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320675" y="669290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656590" y="158750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C3EF8-92A7-4228-9134-B46E198A54F3}"/>
              </a:ext>
            </a:extLst>
          </p:cNvPr>
          <p:cNvSpPr txBox="1"/>
          <p:nvPr/>
        </p:nvSpPr>
        <p:spPr>
          <a:xfrm>
            <a:off x="2828290" y="769739"/>
            <a:ext cx="699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 err="1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비헤이비어</a:t>
            </a:r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트리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루트를 통해서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셀렉터가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좌측에서 우측으로 실행되는 값이 참 또는 거짓인지 판단하여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블루프린트에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맞추어 실행된다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B3FF2-8311-4AC6-9FF1-CAEB30C02655}"/>
              </a:ext>
            </a:extLst>
          </p:cNvPr>
          <p:cNvSpPr/>
          <p:nvPr/>
        </p:nvSpPr>
        <p:spPr>
          <a:xfrm>
            <a:off x="2971677" y="1923672"/>
            <a:ext cx="6456992" cy="4170684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1717C9-66B4-41BC-B8C8-07BFE2F12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30" y="2100469"/>
            <a:ext cx="5940886" cy="3817090"/>
          </a:xfrm>
          <a:prstGeom prst="rect">
            <a:avLst/>
          </a:prstGeom>
        </p:spPr>
      </p:pic>
      <p:sp>
        <p:nvSpPr>
          <p:cNvPr id="17" name="텍스트 상자 45">
            <a:extLst>
              <a:ext uri="{FF2B5EF4-FFF2-40B4-BE49-F238E27FC236}">
                <a16:creationId xmlns:a16="http://schemas.microsoft.com/office/drawing/2014/main" id="{2ACE63F8-AD1C-4786-8FB2-EAD5161C8B49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36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5E8738-644A-46C8-A78C-8347AF78B1A3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1079500" y="1115695"/>
            <a:ext cx="2384679" cy="384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조작법 </a:t>
            </a:r>
            <a:r>
              <a:rPr lang="en-US" altLang="ko-KR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클리어 방법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18540000">
            <a:off x="10442110" y="388546"/>
            <a:ext cx="156210" cy="16002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18540000">
            <a:off x="10704555" y="657226"/>
            <a:ext cx="327660" cy="3441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18540000">
            <a:off x="10126002" y="259842"/>
            <a:ext cx="95250" cy="9588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11010900" y="5576570"/>
            <a:ext cx="412115" cy="4076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>
            <a:off x="11684635" y="5790565"/>
            <a:ext cx="193675" cy="19367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D5097-4B20-4023-9ECA-B55FFDE088A3}"/>
              </a:ext>
            </a:extLst>
          </p:cNvPr>
          <p:cNvSpPr txBox="1"/>
          <p:nvPr/>
        </p:nvSpPr>
        <p:spPr>
          <a:xfrm>
            <a:off x="1837677" y="1858661"/>
            <a:ext cx="361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D622E-10ED-4056-BBCB-41DBC58D5FDE}"/>
              </a:ext>
            </a:extLst>
          </p:cNvPr>
          <p:cNvSpPr txBox="1"/>
          <p:nvPr/>
        </p:nvSpPr>
        <p:spPr>
          <a:xfrm>
            <a:off x="2097023" y="1626378"/>
            <a:ext cx="7499737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명의 플레이어가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맵의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각 지점에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스폰되어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쫓아오는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몹을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피해 먼저 미로를 빠져나가는 것이 목적입니다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W,A,S,D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앞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오른쪽으로 움직일 수 있으며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Shift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키를 통해서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달리기가 가능합니다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041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190307-9031-4431-B2AB-5D141BB40CE5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>
            <a:off x="1079500" y="1115695"/>
            <a:ext cx="1770232" cy="70756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결과물의 필요성 및 활용방안</a:t>
            </a: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>
            <a:off x="10804842" y="435610"/>
            <a:ext cx="412115" cy="4076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>
            <a:off x="11389567" y="435610"/>
            <a:ext cx="193675" cy="19367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CD035-D367-4A56-BDCA-5327F6732F3E}"/>
              </a:ext>
            </a:extLst>
          </p:cNvPr>
          <p:cNvSpPr txBox="1">
            <a:spLocks/>
          </p:cNvSpPr>
          <p:nvPr/>
        </p:nvSpPr>
        <p:spPr>
          <a:xfrm>
            <a:off x="2027713" y="1905506"/>
            <a:ext cx="9069374" cy="378565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2400" dirty="0">
                <a:solidFill>
                  <a:srgbClr val="73A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## 4.1. </a:t>
            </a:r>
            <a:r>
              <a:rPr lang="ko-KR" altLang="en-US" sz="2400" dirty="0">
                <a:solidFill>
                  <a:srgbClr val="73A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필요성</a:t>
            </a: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서버를 클라우드로 구성함으로써 게임을 실행하기 전 특정 컴퓨터를 사용하여 서버를 구동하는 리소스와 불편함을 줄이고 편리성은 높여줍니다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400" dirty="0">
              <a:solidFill>
                <a:srgbClr val="73AF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400" dirty="0">
              <a:solidFill>
                <a:srgbClr val="73AF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>
                <a:solidFill>
                  <a:srgbClr val="73A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### 4.2 </a:t>
            </a:r>
            <a:r>
              <a:rPr lang="ko-KR" altLang="en-US" sz="2400" dirty="0">
                <a:solidFill>
                  <a:srgbClr val="73A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방안</a:t>
            </a: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 혹은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인디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게임을 만드는 팀에서는 게임 서버에 접속할 인원을 예측하기 힘드므로 혹시 모를 사용자 증가 등의 상황에 대비한다는 것은 인원적으로도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자원적으로도 어려운 일 입니다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 </a:t>
            </a: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혹은 팀의 컴퓨터를 계속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혹사시키기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보다 유연하게 대처할 수 있는 클라우드 서버를 사용하는 것이 분명히 더 나은 판단이 될 것입니다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2778760" y="1976261"/>
            <a:ext cx="2640330" cy="4775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5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INDEX</a:t>
            </a:r>
            <a:endParaRPr lang="ko-KR" altLang="en-US" sz="2500" b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673090" y="1973641"/>
            <a:ext cx="37592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20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5672455" y="2685158"/>
            <a:ext cx="37655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20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5664200" y="3437951"/>
            <a:ext cx="37655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20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335280" y="520065"/>
            <a:ext cx="548640" cy="53911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>
            <a:off x="11010900" y="5576570"/>
            <a:ext cx="412115" cy="4076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>
            <a:off x="11684635" y="5790565"/>
            <a:ext cx="193675" cy="19367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1299210" y="608965"/>
            <a:ext cx="139065" cy="1365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C8658-8AD1-4C48-B171-34BAF4C7AC24}"/>
              </a:ext>
            </a:extLst>
          </p:cNvPr>
          <p:cNvSpPr txBox="1">
            <a:spLocks/>
          </p:cNvSpPr>
          <p:nvPr/>
        </p:nvSpPr>
        <p:spPr>
          <a:xfrm>
            <a:off x="5673090" y="4149468"/>
            <a:ext cx="37592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20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3E7411-C393-4383-BCD4-DAD5D80C6856}"/>
              </a:ext>
            </a:extLst>
          </p:cNvPr>
          <p:cNvSpPr txBox="1">
            <a:spLocks/>
          </p:cNvSpPr>
          <p:nvPr/>
        </p:nvSpPr>
        <p:spPr>
          <a:xfrm>
            <a:off x="5672455" y="4860985"/>
            <a:ext cx="37655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20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7B6D6-1AE6-4CA4-901A-587B0ECA51A6}"/>
              </a:ext>
            </a:extLst>
          </p:cNvPr>
          <p:cNvSpPr txBox="1">
            <a:spLocks/>
          </p:cNvSpPr>
          <p:nvPr/>
        </p:nvSpPr>
        <p:spPr>
          <a:xfrm>
            <a:off x="6850381" y="1879603"/>
            <a:ext cx="4015888" cy="33807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개요 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 파트</a:t>
            </a:r>
            <a:endParaRPr lang="en-US" altLang="ko-KR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내용 소개</a:t>
            </a:r>
            <a:endParaRPr lang="en-US" altLang="ko-KR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 결과물 소개</a:t>
            </a:r>
            <a:endParaRPr lang="en-US" altLang="ko-KR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조작법 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클리어 방법</a:t>
            </a:r>
            <a:endParaRPr lang="en-US" altLang="ko-KR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결과물의 필요성 및 활용방안</a:t>
            </a:r>
          </a:p>
        </p:txBody>
      </p:sp>
    </p:spTree>
    <p:extLst>
      <p:ext uri="{BB962C8B-B14F-4D97-AF65-F5344CB8AC3E}">
        <p14:creationId xmlns:p14="http://schemas.microsoft.com/office/powerpoint/2010/main" val="404754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3167697"/>
            <a:ext cx="1219200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charset="0"/>
                <a:ea typeface="나눔스퀘어_ac" charset="0"/>
              </a:rPr>
              <a:t>감사합니다</a:t>
            </a: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11208385" y="5539740"/>
            <a:ext cx="621030" cy="60896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11334750" y="4811395"/>
            <a:ext cx="276225" cy="27305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11670665" y="4497705"/>
            <a:ext cx="129540" cy="13017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787400" y="759460"/>
            <a:ext cx="551815" cy="55118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665605" y="1377315"/>
            <a:ext cx="186055" cy="18415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2254250" y="1562100"/>
            <a:ext cx="106045" cy="10541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D0F54-144F-434A-8FC7-6650C1E9B429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텍스트 상자 74"/>
          <p:cNvSpPr txBox="1">
            <a:spLocks/>
          </p:cNvSpPr>
          <p:nvPr/>
        </p:nvSpPr>
        <p:spPr>
          <a:xfrm>
            <a:off x="1079500" y="1115695"/>
            <a:ext cx="1362710" cy="384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 파트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7" name="도형 76"/>
          <p:cNvSpPr>
            <a:spLocks/>
          </p:cNvSpPr>
          <p:nvPr/>
        </p:nvSpPr>
        <p:spPr>
          <a:xfrm>
            <a:off x="10276840" y="509270"/>
            <a:ext cx="551815" cy="55118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8" name="도형 77"/>
          <p:cNvSpPr>
            <a:spLocks/>
          </p:cNvSpPr>
          <p:nvPr/>
        </p:nvSpPr>
        <p:spPr>
          <a:xfrm>
            <a:off x="11155045" y="1127125"/>
            <a:ext cx="186055" cy="18415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9" name="도형 78"/>
          <p:cNvSpPr>
            <a:spLocks/>
          </p:cNvSpPr>
          <p:nvPr/>
        </p:nvSpPr>
        <p:spPr>
          <a:xfrm>
            <a:off x="11624310" y="585470"/>
            <a:ext cx="106045" cy="10541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0" name="도형 79"/>
          <p:cNvSpPr>
            <a:spLocks/>
          </p:cNvSpPr>
          <p:nvPr/>
        </p:nvSpPr>
        <p:spPr>
          <a:xfrm>
            <a:off x="716280" y="5937250"/>
            <a:ext cx="548640" cy="53911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1" name="도형 80"/>
          <p:cNvSpPr>
            <a:spLocks/>
          </p:cNvSpPr>
          <p:nvPr/>
        </p:nvSpPr>
        <p:spPr>
          <a:xfrm>
            <a:off x="1680210" y="6026150"/>
            <a:ext cx="139065" cy="1365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FC12-727B-428B-8826-3C0044781977}"/>
              </a:ext>
            </a:extLst>
          </p:cNvPr>
          <p:cNvSpPr txBox="1"/>
          <p:nvPr/>
        </p:nvSpPr>
        <p:spPr>
          <a:xfrm>
            <a:off x="2097023" y="1751074"/>
            <a:ext cx="825729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20165308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김재혁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및 적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20163329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홍현준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및 서버 구현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93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D0F54-144F-434A-8FC7-6650C1E9B429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텍스트 상자 74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charset="0"/>
                <a:ea typeface="나눔스퀘어_ac" charset="0"/>
              </a:rPr>
              <a:t>프로젝트</a:t>
            </a:r>
            <a:r>
              <a:rPr lang="en-US" altLang="ko-KR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charset="0"/>
                <a:ea typeface="나눔스퀘어_ac" charset="0"/>
              </a:rPr>
              <a:t>&amp;</a:t>
            </a:r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charset="0"/>
                <a:ea typeface="나눔스퀘어_ac" charset="0"/>
              </a:rPr>
              <a:t>개발 내용 소개</a:t>
            </a: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7" name="도형 76"/>
          <p:cNvSpPr>
            <a:spLocks/>
          </p:cNvSpPr>
          <p:nvPr/>
        </p:nvSpPr>
        <p:spPr>
          <a:xfrm>
            <a:off x="10276840" y="509270"/>
            <a:ext cx="551815" cy="55118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8" name="도형 77"/>
          <p:cNvSpPr>
            <a:spLocks/>
          </p:cNvSpPr>
          <p:nvPr/>
        </p:nvSpPr>
        <p:spPr>
          <a:xfrm>
            <a:off x="11155045" y="1127125"/>
            <a:ext cx="186055" cy="18415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9" name="도형 78"/>
          <p:cNvSpPr>
            <a:spLocks/>
          </p:cNvSpPr>
          <p:nvPr/>
        </p:nvSpPr>
        <p:spPr>
          <a:xfrm>
            <a:off x="11624310" y="585470"/>
            <a:ext cx="106045" cy="10541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0" name="도형 79"/>
          <p:cNvSpPr>
            <a:spLocks/>
          </p:cNvSpPr>
          <p:nvPr/>
        </p:nvSpPr>
        <p:spPr>
          <a:xfrm>
            <a:off x="716280" y="5937250"/>
            <a:ext cx="548640" cy="53911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1" name="도형 80"/>
          <p:cNvSpPr>
            <a:spLocks/>
          </p:cNvSpPr>
          <p:nvPr/>
        </p:nvSpPr>
        <p:spPr>
          <a:xfrm>
            <a:off x="1680210" y="6026150"/>
            <a:ext cx="139065" cy="1365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FC12-727B-428B-8826-3C0044781977}"/>
              </a:ext>
            </a:extLst>
          </p:cNvPr>
          <p:cNvSpPr txBox="1"/>
          <p:nvPr/>
        </p:nvSpPr>
        <p:spPr>
          <a:xfrm>
            <a:off x="2097023" y="1626378"/>
            <a:ext cx="825729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‘Unreal Engine4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서버를 통합한 멀티플레이 미로탈출 게임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명의 플레이어가 하나의 서버를 통해 만나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몹들을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피해 골인 지점까지 도달하는 것이 게임의 목적입니다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EC2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서비스를 통하여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언리얼엔진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Dedicate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서버를 구동하여 각기 다른 환경의 클라이언트들이 네트워크를 통하여 하나의 서버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맵에서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만나게 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과정에서 게임의 호스트는 온전히  플레이어의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HP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상대좌표 값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몹들과의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상호작용 승리 조건 등의 게임 로직들이 서버와 공유됩니다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155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298450" y="1509395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320675" y="669290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656590" y="158750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C3EF8-92A7-4228-9134-B46E198A54F3}"/>
              </a:ext>
            </a:extLst>
          </p:cNvPr>
          <p:cNvSpPr txBox="1"/>
          <p:nvPr/>
        </p:nvSpPr>
        <p:spPr>
          <a:xfrm>
            <a:off x="2828290" y="769739"/>
            <a:ext cx="509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</a:t>
            </a:r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EC2 </a:t>
            </a:r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서비스를 이용한 서버</a:t>
            </a:r>
            <a:r>
              <a:rPr lang="en-US" altLang="ko-KR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클라이언트 모델의 가상서버 구현 다이어그램</a:t>
            </a:r>
          </a:p>
        </p:txBody>
      </p:sp>
      <p:sp>
        <p:nvSpPr>
          <p:cNvPr id="17" name="텍스트 상자 45">
            <a:extLst>
              <a:ext uri="{FF2B5EF4-FFF2-40B4-BE49-F238E27FC236}">
                <a16:creationId xmlns:a16="http://schemas.microsoft.com/office/drawing/2014/main" id="{2ACE63F8-AD1C-4786-8FB2-EAD5161C8B49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825E4F-876C-413C-9EF6-7F0028FF2A98}"/>
              </a:ext>
            </a:extLst>
          </p:cNvPr>
          <p:cNvGrpSpPr/>
          <p:nvPr/>
        </p:nvGrpSpPr>
        <p:grpSpPr>
          <a:xfrm>
            <a:off x="3047815" y="1509395"/>
            <a:ext cx="6084939" cy="5044633"/>
            <a:chOff x="2201662" y="388306"/>
            <a:chExt cx="7590407" cy="591149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111325-B7F4-49BF-A805-29C61F25707C}"/>
                </a:ext>
              </a:extLst>
            </p:cNvPr>
            <p:cNvSpPr/>
            <p:nvPr/>
          </p:nvSpPr>
          <p:spPr>
            <a:xfrm>
              <a:off x="4240998" y="388306"/>
              <a:ext cx="3131157" cy="182234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AWS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EC2 SERVER</a:t>
              </a:r>
            </a:p>
            <a:p>
              <a:pPr algn="ctr"/>
              <a:endPara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서버가 클라이언트의 모든 통신 정보들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게임 로직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을 감시 및 관리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6471569-2425-4014-9A77-230A1F0B1CF6}"/>
                </a:ext>
              </a:extLst>
            </p:cNvPr>
            <p:cNvSpPr/>
            <p:nvPr/>
          </p:nvSpPr>
          <p:spPr>
            <a:xfrm>
              <a:off x="4906467" y="4075735"/>
              <a:ext cx="1800225" cy="12715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Game Client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(Client)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645DF9-C28E-4958-A45E-865840EFE1E5}"/>
                </a:ext>
              </a:extLst>
            </p:cNvPr>
            <p:cNvSpPr txBox="1"/>
            <p:nvPr/>
          </p:nvSpPr>
          <p:spPr>
            <a:xfrm>
              <a:off x="4643021" y="5614537"/>
              <a:ext cx="2638181" cy="685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맵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캐릭터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렌더링 등의 데이터 처리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F506CF-9D31-4015-8C62-418CEE66FE12}"/>
                </a:ext>
              </a:extLst>
            </p:cNvPr>
            <p:cNvSpPr/>
            <p:nvPr/>
          </p:nvSpPr>
          <p:spPr>
            <a:xfrm>
              <a:off x="2690699" y="4075735"/>
              <a:ext cx="1800225" cy="12715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Game Client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(Client)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BAD85D8-5997-44B9-B113-DC5EAB616B41}"/>
                </a:ext>
              </a:extLst>
            </p:cNvPr>
            <p:cNvSpPr/>
            <p:nvPr/>
          </p:nvSpPr>
          <p:spPr>
            <a:xfrm>
              <a:off x="7642269" y="4075735"/>
              <a:ext cx="1800225" cy="127158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Game Client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(Client)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5A52CB-10C2-474D-9094-DA8703139DB8}"/>
                </a:ext>
              </a:extLst>
            </p:cNvPr>
            <p:cNvSpPr txBox="1"/>
            <p:nvPr/>
          </p:nvSpPr>
          <p:spPr>
            <a:xfrm>
              <a:off x="6923450" y="4358938"/>
              <a:ext cx="580285" cy="54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…</a:t>
              </a:r>
              <a:endPara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5A86F03-44D0-4345-90C6-52AAC6518FC9}"/>
                </a:ext>
              </a:extLst>
            </p:cNvPr>
            <p:cNvCxnSpPr>
              <a:cxnSpLocks/>
              <a:stCxn id="21" idx="0"/>
              <a:endCxn id="15" idx="2"/>
            </p:cNvCxnSpPr>
            <p:nvPr/>
          </p:nvCxnSpPr>
          <p:spPr>
            <a:xfrm flipV="1">
              <a:off x="3590812" y="2210655"/>
              <a:ext cx="2215765" cy="1865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4B4458C-47C6-4B11-809F-555BE9C9B80F}"/>
                </a:ext>
              </a:extLst>
            </p:cNvPr>
            <p:cNvCxnSpPr>
              <a:cxnSpLocks/>
              <a:stCxn id="18" idx="0"/>
              <a:endCxn id="15" idx="2"/>
            </p:cNvCxnSpPr>
            <p:nvPr/>
          </p:nvCxnSpPr>
          <p:spPr>
            <a:xfrm flipH="1" flipV="1">
              <a:off x="5806577" y="2210655"/>
              <a:ext cx="3" cy="1865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552B307-075D-45F5-A224-C5F6D90678D2}"/>
                </a:ext>
              </a:extLst>
            </p:cNvPr>
            <p:cNvCxnSpPr>
              <a:cxnSpLocks/>
              <a:stCxn id="22" idx="0"/>
              <a:endCxn id="15" idx="2"/>
            </p:cNvCxnSpPr>
            <p:nvPr/>
          </p:nvCxnSpPr>
          <p:spPr>
            <a:xfrm flipH="1" flipV="1">
              <a:off x="5806577" y="2210655"/>
              <a:ext cx="2735805" cy="1865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CAFFE6F-1529-49F1-BDDC-D4EF38332A38}"/>
                </a:ext>
              </a:extLst>
            </p:cNvPr>
            <p:cNvSpPr/>
            <p:nvPr/>
          </p:nvSpPr>
          <p:spPr>
            <a:xfrm>
              <a:off x="4240999" y="2650894"/>
              <a:ext cx="3131157" cy="57124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Network</a:t>
              </a:r>
              <a:endPara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E0E2C15-60CE-463B-9902-1DD8DE00D08B}"/>
                </a:ext>
              </a:extLst>
            </p:cNvPr>
            <p:cNvSpPr/>
            <p:nvPr/>
          </p:nvSpPr>
          <p:spPr>
            <a:xfrm>
              <a:off x="2201662" y="3808521"/>
              <a:ext cx="7590407" cy="2467992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79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298450" y="1509395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320675" y="669290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656590" y="158750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C3EF8-92A7-4228-9134-B46E198A54F3}"/>
              </a:ext>
            </a:extLst>
          </p:cNvPr>
          <p:cNvSpPr txBox="1"/>
          <p:nvPr/>
        </p:nvSpPr>
        <p:spPr>
          <a:xfrm>
            <a:off x="2828290" y="769739"/>
            <a:ext cx="6999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EC2 </a:t>
            </a:r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가상서버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서버를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구동시키게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될 가상서버 입니다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B3FF2-8311-4AC6-9FF1-CAEB30C02655}"/>
              </a:ext>
            </a:extLst>
          </p:cNvPr>
          <p:cNvSpPr/>
          <p:nvPr/>
        </p:nvSpPr>
        <p:spPr>
          <a:xfrm>
            <a:off x="2971677" y="2459115"/>
            <a:ext cx="6456992" cy="2716567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텍스트 상자 45">
            <a:extLst>
              <a:ext uri="{FF2B5EF4-FFF2-40B4-BE49-F238E27FC236}">
                <a16:creationId xmlns:a16="http://schemas.microsoft.com/office/drawing/2014/main" id="{2ACE63F8-AD1C-4786-8FB2-EAD5161C8B49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37E18-1905-4FAE-937A-4B3B470B6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63" y="2656678"/>
            <a:ext cx="5928874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2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10948865" y="5972328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11373483" y="6169959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11738768" y="6078415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텍스트 상자 45">
            <a:extLst>
              <a:ext uri="{FF2B5EF4-FFF2-40B4-BE49-F238E27FC236}">
                <a16:creationId xmlns:a16="http://schemas.microsoft.com/office/drawing/2014/main" id="{12213D6A-0FDC-4B5D-A2D7-1F029EA85025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B3FF2-8311-4AC6-9FF1-CAEB30C02655}"/>
              </a:ext>
            </a:extLst>
          </p:cNvPr>
          <p:cNvSpPr/>
          <p:nvPr/>
        </p:nvSpPr>
        <p:spPr>
          <a:xfrm>
            <a:off x="2485748" y="2100469"/>
            <a:ext cx="7096217" cy="398779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B1505C-39DA-4DC7-8BCD-97C3EC18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035" y="2160801"/>
            <a:ext cx="6823520" cy="3811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5F7DE9-FBCA-47B4-AFFF-FDB95B91F752}"/>
              </a:ext>
            </a:extLst>
          </p:cNvPr>
          <p:cNvSpPr txBox="1"/>
          <p:nvPr/>
        </p:nvSpPr>
        <p:spPr>
          <a:xfrm>
            <a:off x="2695125" y="807421"/>
            <a:ext cx="740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언리얼</a:t>
            </a:r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엔진 서버 구동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 구동시에 콘솔 창을 통해서 서버를 통해 오가는 정보들을 볼 수 있습니다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50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298450" y="1509395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320675" y="669290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656590" y="158750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B3FF2-8311-4AC6-9FF1-CAEB30C02655}"/>
              </a:ext>
            </a:extLst>
          </p:cNvPr>
          <p:cNvSpPr/>
          <p:nvPr/>
        </p:nvSpPr>
        <p:spPr>
          <a:xfrm>
            <a:off x="2876366" y="2258447"/>
            <a:ext cx="6421482" cy="3671836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E6CD0E-A2A0-47A6-8DDE-93846E1CE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24" y="2384310"/>
            <a:ext cx="6173164" cy="3420110"/>
          </a:xfrm>
          <a:prstGeom prst="rect">
            <a:avLst/>
          </a:prstGeom>
        </p:spPr>
      </p:pic>
      <p:sp>
        <p:nvSpPr>
          <p:cNvPr id="17" name="텍스트 상자 45">
            <a:extLst>
              <a:ext uri="{FF2B5EF4-FFF2-40B4-BE49-F238E27FC236}">
                <a16:creationId xmlns:a16="http://schemas.microsoft.com/office/drawing/2014/main" id="{581336CB-5889-4D62-A5EB-5271BA34B6A1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50799-CD37-4B9B-BFF9-D4985FA32D71}"/>
              </a:ext>
            </a:extLst>
          </p:cNvPr>
          <p:cNvSpPr txBox="1"/>
          <p:nvPr/>
        </p:nvSpPr>
        <p:spPr>
          <a:xfrm>
            <a:off x="2695125" y="807421"/>
            <a:ext cx="7405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메인메뉴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게임에 접속하게 되면 메인 메뉴를 접하게 되며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옵션 버튼을 통해 서버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주소를 입력할 수 있습니다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0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82F966-0644-4E2A-A2EC-4314095DE7E8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79500" y="1115695"/>
            <a:ext cx="125031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 소개</a:t>
            </a:r>
            <a:endParaRPr lang="en-US" altLang="ko-KR" sz="14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0554335" y="459105"/>
            <a:ext cx="330835" cy="33274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1432540" y="931545"/>
            <a:ext cx="111760" cy="11112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1901805" y="358140"/>
            <a:ext cx="63500" cy="6413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flipV="1">
            <a:off x="807289" y="6085392"/>
            <a:ext cx="282575" cy="28956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flipV="1">
            <a:off x="440078" y="5909301"/>
            <a:ext cx="244475" cy="243205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flipV="1">
            <a:off x="325143" y="5692043"/>
            <a:ext cx="114935" cy="115570"/>
          </a:xfrm>
          <a:prstGeom prst="ellipse">
            <a:avLst/>
          </a:prstGeom>
          <a:solidFill>
            <a:srgbClr val="73A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B3FF2-8311-4AC6-9FF1-CAEB30C02655}"/>
              </a:ext>
            </a:extLst>
          </p:cNvPr>
          <p:cNvSpPr/>
          <p:nvPr/>
        </p:nvSpPr>
        <p:spPr>
          <a:xfrm>
            <a:off x="2398033" y="1965483"/>
            <a:ext cx="7378148" cy="4257764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75AE3-453B-4AC4-A93E-7D10630448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66" y="2147081"/>
            <a:ext cx="7006542" cy="3941180"/>
          </a:xfrm>
          <a:prstGeom prst="rect">
            <a:avLst/>
          </a:prstGeom>
        </p:spPr>
      </p:pic>
      <p:sp>
        <p:nvSpPr>
          <p:cNvPr id="17" name="텍스트 상자 45">
            <a:extLst>
              <a:ext uri="{FF2B5EF4-FFF2-40B4-BE49-F238E27FC236}">
                <a16:creationId xmlns:a16="http://schemas.microsoft.com/office/drawing/2014/main" id="{B574AE70-54D5-4CBE-8D76-A39C1141E2C1}"/>
              </a:ext>
            </a:extLst>
          </p:cNvPr>
          <p:cNvSpPr txBox="1">
            <a:spLocks/>
          </p:cNvSpPr>
          <p:nvPr/>
        </p:nvSpPr>
        <p:spPr>
          <a:xfrm>
            <a:off x="1075055" y="843915"/>
            <a:ext cx="37592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rgbClr val="5EB1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400" b="1" dirty="0">
              <a:solidFill>
                <a:srgbClr val="5EB1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3DFD05-C222-42E7-ACCB-E3FF6F325404}"/>
              </a:ext>
            </a:extLst>
          </p:cNvPr>
          <p:cNvSpPr txBox="1"/>
          <p:nvPr/>
        </p:nvSpPr>
        <p:spPr>
          <a:xfrm>
            <a:off x="2695125" y="807421"/>
            <a:ext cx="740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6C2F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 맵</a:t>
            </a:r>
            <a:endParaRPr lang="en-US" altLang="ko-KR" dirty="0">
              <a:solidFill>
                <a:srgbClr val="56C2F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서버에 접속하게 되면 지정된 플레이어 스폰지점에서 게임을 시작하게 됩니다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37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Pages>20</Pages>
  <Words>628</Words>
  <Characters>0</Characters>
  <Application>Microsoft Office PowerPoint</Application>
  <DocSecurity>0</DocSecurity>
  <PresentationFormat>와이드스크린</PresentationFormat>
  <Lines>0</Lines>
  <Paragraphs>142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Yu Gothic UI</vt:lpstr>
      <vt:lpstr>맑은 고딕</vt:lpstr>
      <vt:lpstr>Arial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HHJ</cp:lastModifiedBy>
  <cp:revision>106</cp:revision>
  <dcterms:modified xsi:type="dcterms:W3CDTF">2020-12-09T15:16:27Z</dcterms:modified>
  <cp:version>9.101.23.39576</cp:version>
</cp:coreProperties>
</file>